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5750F1D-8CA5-4284-AB33-FF82023CB85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E7F475-61D7-40DB-AC82-24078764D6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F1D-8CA5-4284-AB33-FF82023CB85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7F475-61D7-40DB-AC82-24078764D6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5750F1D-8CA5-4284-AB33-FF82023CB85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3E7F475-61D7-40DB-AC82-24078764D6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F1D-8CA5-4284-AB33-FF82023CB85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E7F475-61D7-40DB-AC82-24078764D6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F1D-8CA5-4284-AB33-FF82023CB85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3E7F475-61D7-40DB-AC82-24078764D63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750F1D-8CA5-4284-AB33-FF82023CB85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E7F475-61D7-40DB-AC82-24078764D6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750F1D-8CA5-4284-AB33-FF82023CB85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E7F475-61D7-40DB-AC82-24078764D63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F1D-8CA5-4284-AB33-FF82023CB85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E7F475-61D7-40DB-AC82-24078764D6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F1D-8CA5-4284-AB33-FF82023CB85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E7F475-61D7-40DB-AC82-24078764D6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0F1D-8CA5-4284-AB33-FF82023CB85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E7F475-61D7-40DB-AC82-24078764D63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5750F1D-8CA5-4284-AB33-FF82023CB85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3E7F475-61D7-40DB-AC82-24078764D63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750F1D-8CA5-4284-AB33-FF82023CB85D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E7F475-61D7-40DB-AC82-24078764D6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Return a Kindle eBook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Michael Angstadt</a:t>
            </a:r>
            <a:endParaRPr lang="en-US" dirty="0"/>
          </a:p>
        </p:txBody>
      </p:sp>
      <p:pic>
        <p:nvPicPr>
          <p:cNvPr id="1026" name="Picture 2" descr="http://mhub.csu.edu.au/wp-content/uploads/app-icon-119-mzl.kwtvzer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551238" cy="35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6019800"/>
            <a:ext cx="2209800" cy="6858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i="1" dirty="0" smtClean="0"/>
              <a:t>Revised:</a:t>
            </a:r>
          </a:p>
          <a:p>
            <a:pPr algn="r"/>
            <a:r>
              <a:rPr lang="en-US" sz="1800" i="1" dirty="0" smtClean="0"/>
              <a:t>10/19/2015</a:t>
            </a:r>
            <a:endParaRPr lang="en-US" sz="1800" i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638800" y="152400"/>
            <a:ext cx="3352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MC-NPL Computer Lab</a:t>
            </a:r>
          </a:p>
          <a:p>
            <a:pPr algn="r"/>
            <a:r>
              <a:rPr lang="en-US" dirty="0" smtClean="0"/>
              <a:t>www.mc-npl.org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0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3600" dirty="0" smtClean="0"/>
              <a:t>A computer with Internet access.</a:t>
            </a:r>
          </a:p>
          <a:p>
            <a:pPr marL="457200" indent="-457200"/>
            <a:r>
              <a:rPr lang="en-US" sz="3600" dirty="0" smtClean="0"/>
              <a:t>Your Amazon account login credentials.</a:t>
            </a:r>
            <a:endParaRPr lang="en-US" sz="3600" dirty="0"/>
          </a:p>
        </p:txBody>
      </p:sp>
      <p:pic>
        <p:nvPicPr>
          <p:cNvPr id="2050" name="Picture 2" descr="http://www.shmee.me/wp-content/uploads/2014/04/amazon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00600"/>
            <a:ext cx="49530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2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Will I be fined if I don’t return an eBook on time, like a regular library book?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No.  Your eBook will be automatically returned once its load period expires.</a:t>
            </a:r>
          </a:p>
          <a:p>
            <a:pPr marL="0" indent="0">
              <a:buNone/>
            </a:pPr>
            <a:r>
              <a:rPr lang="en-US" dirty="0" smtClean="0"/>
              <a:t>Returning an eBook early lets the next person that’s waiting for it check it out sooner.</a:t>
            </a:r>
            <a:endParaRPr lang="en-US" dirty="0"/>
          </a:p>
        </p:txBody>
      </p:sp>
      <p:pic>
        <p:nvPicPr>
          <p:cNvPr id="3078" name="Picture 6" descr="http://ekrcdn.com/onegoodthingbyjillee.com/uploads/2014/02/book-swap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4130040" cy="18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98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8471798" cy="4054994"/>
          </a:xfrm>
        </p:spPr>
      </p:pic>
      <p:sp>
        <p:nvSpPr>
          <p:cNvPr id="13" name="TextBox 12"/>
          <p:cNvSpPr txBox="1"/>
          <p:nvPr/>
        </p:nvSpPr>
        <p:spPr>
          <a:xfrm>
            <a:off x="155448" y="73152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 </a:t>
            </a:r>
            <a:r>
              <a:rPr lang="en-US" sz="2400" dirty="0" smtClean="0"/>
              <a:t>Go to </a:t>
            </a:r>
            <a:r>
              <a:rPr lang="en-US" sz="2400" dirty="0" smtClean="0">
                <a:hlinkClick r:id="rId3"/>
              </a:rPr>
              <a:t>www.amazon.com</a:t>
            </a:r>
            <a:r>
              <a:rPr lang="en-US" sz="2400" dirty="0" smtClean="0"/>
              <a:t>.  If you are not already signed in, click the “Sign in” button to sign into your Amazon account.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239000" y="2438400"/>
            <a:ext cx="1066800" cy="381000"/>
          </a:xfrm>
          <a:prstGeom prst="straightConnector1">
            <a:avLst/>
          </a:prstGeom>
          <a:ln w="152400">
            <a:solidFill>
              <a:srgbClr val="FFFF00"/>
            </a:solidFill>
            <a:headEnd type="none" w="med" len="med"/>
            <a:tailEnd type="triangl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42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5" b="6225"/>
          <a:stretch/>
        </p:blipFill>
        <p:spPr>
          <a:xfrm>
            <a:off x="355090" y="1931831"/>
            <a:ext cx="8407910" cy="4108361"/>
          </a:xfrm>
        </p:spPr>
      </p:pic>
      <p:sp>
        <p:nvSpPr>
          <p:cNvPr id="13" name="TextBox 12"/>
          <p:cNvSpPr txBox="1"/>
          <p:nvPr/>
        </p:nvSpPr>
        <p:spPr>
          <a:xfrm>
            <a:off x="152400" y="76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 </a:t>
            </a:r>
            <a:r>
              <a:rPr lang="en-US" sz="2400" dirty="0" smtClean="0"/>
              <a:t>Once signed in, </a:t>
            </a:r>
            <a:r>
              <a:rPr lang="en-US" sz="2400" b="1" u="sng" dirty="0" smtClean="0"/>
              <a:t>point</a:t>
            </a:r>
            <a:r>
              <a:rPr lang="en-US" sz="2400" dirty="0" smtClean="0"/>
              <a:t> to “Your Account” at the top of the screen.  A pop-up menu will appear.  Then, click on “Manage Your Content and Devices” from the pop-up menu.</a:t>
            </a:r>
            <a:endParaRPr lang="en-US" sz="24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7772400" y="3810000"/>
            <a:ext cx="838200" cy="381000"/>
          </a:xfrm>
          <a:prstGeom prst="straightConnector1">
            <a:avLst/>
          </a:prstGeom>
          <a:ln w="152400">
            <a:solidFill>
              <a:srgbClr val="FFFF00"/>
            </a:solidFill>
            <a:headEnd type="none" w="med" len="med"/>
            <a:tailEnd type="triangl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934200" y="1600200"/>
            <a:ext cx="457200" cy="838200"/>
          </a:xfrm>
          <a:prstGeom prst="straightConnector1">
            <a:avLst/>
          </a:prstGeom>
          <a:ln w="152400">
            <a:solidFill>
              <a:srgbClr val="FFFF00"/>
            </a:solidFill>
            <a:headEnd type="none" w="med" len="med"/>
            <a:tailEnd type="triangl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944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8" y="1752600"/>
            <a:ext cx="8507536" cy="4114800"/>
          </a:xfrm>
        </p:spPr>
      </p:pic>
      <p:sp>
        <p:nvSpPr>
          <p:cNvPr id="13" name="TextBox 12"/>
          <p:cNvSpPr txBox="1"/>
          <p:nvPr/>
        </p:nvSpPr>
        <p:spPr>
          <a:xfrm>
            <a:off x="155448" y="73152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3. </a:t>
            </a:r>
            <a:r>
              <a:rPr lang="en-US" sz="2400" dirty="0" smtClean="0"/>
              <a:t>All of your checked-out Kindle books will be displayed.  Click the “…” button next to the book you want to return.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8600" y="3733800"/>
            <a:ext cx="533400" cy="762000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26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1" y="1752600"/>
            <a:ext cx="8438029" cy="4114800"/>
          </a:xfrm>
        </p:spPr>
      </p:pic>
      <p:sp>
        <p:nvSpPr>
          <p:cNvPr id="13" name="TextBox 12"/>
          <p:cNvSpPr txBox="1"/>
          <p:nvPr/>
        </p:nvSpPr>
        <p:spPr>
          <a:xfrm>
            <a:off x="155448" y="73152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</a:t>
            </a:r>
            <a:r>
              <a:rPr lang="en-US" sz="2400" b="1" dirty="0" smtClean="0"/>
              <a:t>. </a:t>
            </a:r>
            <a:r>
              <a:rPr lang="en-US" sz="2400" dirty="0" smtClean="0"/>
              <a:t>Click “Return this book” in the pop-up menu that appears.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200400" y="5257800"/>
            <a:ext cx="990600" cy="457200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51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5448" y="73152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5. </a:t>
            </a:r>
            <a:r>
              <a:rPr lang="en-US" sz="2400" dirty="0"/>
              <a:t>C</a:t>
            </a:r>
            <a:r>
              <a:rPr lang="en-US" sz="2400" dirty="0" smtClean="0"/>
              <a:t>lick “Yes” at the confirmation dialog.</a:t>
            </a:r>
            <a:endParaRPr lang="en-US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3600"/>
            <a:ext cx="7010400" cy="2616013"/>
          </a:xfrm>
        </p:spPr>
      </p:pic>
      <p:cxnSp>
        <p:nvCxnSpPr>
          <p:cNvPr id="14" name="Straight Arrow Connector 13"/>
          <p:cNvCxnSpPr/>
          <p:nvPr/>
        </p:nvCxnSpPr>
        <p:spPr>
          <a:xfrm flipH="1">
            <a:off x="8077200" y="3429000"/>
            <a:ext cx="762000" cy="685800"/>
          </a:xfrm>
          <a:prstGeom prst="straightConnector1">
            <a:avLst/>
          </a:prstGeom>
          <a:ln w="127000">
            <a:solidFill>
              <a:srgbClr val="FF0000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15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For more information on library </a:t>
            </a:r>
            <a:r>
              <a:rPr lang="en-US" sz="3200" dirty="0" smtClean="0"/>
              <a:t>eBooks </a:t>
            </a:r>
            <a:r>
              <a:rPr lang="en-US" sz="3200" dirty="0"/>
              <a:t>and audiobooks, please see our </a:t>
            </a:r>
            <a:r>
              <a:rPr lang="en-US" sz="3200" dirty="0" smtClean="0"/>
              <a:t>eBook </a:t>
            </a:r>
            <a:r>
              <a:rPr lang="en-US" sz="3200" dirty="0"/>
              <a:t>Help page: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u="sng" dirty="0" smtClean="0"/>
              <a:t>www.mc-npl.org/ebook-help</a:t>
            </a:r>
            <a:endParaRPr lang="en-US" sz="3600" b="1" u="sng" dirty="0"/>
          </a:p>
        </p:txBody>
      </p:sp>
      <p:pic>
        <p:nvPicPr>
          <p:cNvPr id="4098" name="Picture 2" descr="http://3.bp.blogspot.com/_T0KEI2FmIS8/TTGNIBLVzmI/AAAAAAAAADc/vthxeEQtfgg/s1600/helpbutt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854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</TotalTime>
  <Words>220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Median</vt:lpstr>
      <vt:lpstr>How to Return a Kindle eBook</vt:lpstr>
      <vt:lpstr>What you’ll need</vt:lpstr>
      <vt:lpstr>Will I be fined if I don’t return an eBook on time, like a regular library book?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Information</vt:lpstr>
    </vt:vector>
  </TitlesOfParts>
  <Company>Montgomery County-Norristown Public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Return a Kindle eBook</dc:title>
  <dc:creator>Mike Angstadt</dc:creator>
  <cp:lastModifiedBy>Mike Angstadt</cp:lastModifiedBy>
  <cp:revision>45</cp:revision>
  <dcterms:created xsi:type="dcterms:W3CDTF">2015-10-19T17:29:48Z</dcterms:created>
  <dcterms:modified xsi:type="dcterms:W3CDTF">2015-10-19T18:18:06Z</dcterms:modified>
</cp:coreProperties>
</file>